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sldIdLst>
    <p:sldId id="256" r:id="rId5"/>
    <p:sldId id="307" r:id="rId6"/>
    <p:sldId id="265" r:id="rId7"/>
    <p:sldId id="269" r:id="rId8"/>
    <p:sldId id="261" r:id="rId9"/>
    <p:sldId id="259" r:id="rId10"/>
    <p:sldId id="257" r:id="rId11"/>
    <p:sldId id="258" r:id="rId12"/>
    <p:sldId id="308" r:id="rId13"/>
    <p:sldId id="310" r:id="rId14"/>
    <p:sldId id="312" r:id="rId15"/>
    <p:sldId id="309" r:id="rId16"/>
    <p:sldId id="264" r:id="rId17"/>
    <p:sldId id="303" r:id="rId18"/>
    <p:sldId id="311" r:id="rId19"/>
    <p:sldId id="263" r:id="rId20"/>
    <p:sldId id="313" r:id="rId21"/>
    <p:sldId id="314" r:id="rId22"/>
    <p:sldId id="315" r:id="rId23"/>
    <p:sldId id="282" r:id="rId24"/>
  </p:sldIdLst>
  <p:sldSz cx="9144000" cy="6858000" type="screen4x3"/>
  <p:notesSz cx="6797675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74">
          <p15:clr>
            <a:srgbClr val="A4A3A4"/>
          </p15:clr>
        </p15:guide>
        <p15:guide id="2" pos="54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08"/>
    <a:srgbClr val="0F7A43"/>
    <a:srgbClr val="44A35D"/>
    <a:srgbClr val="006600"/>
    <a:srgbClr val="009900"/>
    <a:srgbClr val="21314D"/>
    <a:srgbClr val="00C6D7"/>
    <a:srgbClr val="0083A9"/>
    <a:srgbClr val="44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CCE8E8-A548-4C0E-B200-069536767BB7}" v="9" dt="2023-11-09T14:35:55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6772" autoAdjust="0"/>
  </p:normalViewPr>
  <p:slideViewPr>
    <p:cSldViewPr>
      <p:cViewPr varScale="1">
        <p:scale>
          <a:sx n="74" d="100"/>
          <a:sy n="74" d="100"/>
        </p:scale>
        <p:origin x="2586" y="72"/>
      </p:cViewPr>
      <p:guideLst>
        <p:guide orient="horz" pos="3874"/>
        <p:guide pos="54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s Brinck Lillelund" userId="530ce8a0-3b12-48c2-97cb-43dded9c9a82" providerId="ADAL" clId="{BE437AEA-8261-4FE9-8317-69D16B118784}"/>
    <pc:docChg chg="custSel modSld">
      <pc:chgData name="Mads Brinck Lillelund" userId="530ce8a0-3b12-48c2-97cb-43dded9c9a82" providerId="ADAL" clId="{BE437AEA-8261-4FE9-8317-69D16B118784}" dt="2023-11-10T12:39:55.121" v="64" actId="20577"/>
      <pc:docMkLst>
        <pc:docMk/>
      </pc:docMkLst>
      <pc:sldChg chg="modSp mod">
        <pc:chgData name="Mads Brinck Lillelund" userId="530ce8a0-3b12-48c2-97cb-43dded9c9a82" providerId="ADAL" clId="{BE437AEA-8261-4FE9-8317-69D16B118784}" dt="2023-11-10T12:37:42.019" v="41" actId="20577"/>
        <pc:sldMkLst>
          <pc:docMk/>
          <pc:sldMk cId="4158561650" sldId="256"/>
        </pc:sldMkLst>
        <pc:spChg chg="mod">
          <ac:chgData name="Mads Brinck Lillelund" userId="530ce8a0-3b12-48c2-97cb-43dded9c9a82" providerId="ADAL" clId="{BE437AEA-8261-4FE9-8317-69D16B118784}" dt="2023-11-10T12:37:42.019" v="41" actId="20577"/>
          <ac:spMkLst>
            <pc:docMk/>
            <pc:sldMk cId="4158561650" sldId="256"/>
            <ac:spMk id="5" creationId="{8ABAF542-ED02-4AA2-8809-E3231EFC82C1}"/>
          </ac:spMkLst>
        </pc:spChg>
      </pc:sldChg>
      <pc:sldChg chg="modSp mod">
        <pc:chgData name="Mads Brinck Lillelund" userId="530ce8a0-3b12-48c2-97cb-43dded9c9a82" providerId="ADAL" clId="{BE437AEA-8261-4FE9-8317-69D16B118784}" dt="2023-11-10T12:39:55.121" v="64" actId="20577"/>
        <pc:sldMkLst>
          <pc:docMk/>
          <pc:sldMk cId="3849993523" sldId="313"/>
        </pc:sldMkLst>
        <pc:spChg chg="mod">
          <ac:chgData name="Mads Brinck Lillelund" userId="530ce8a0-3b12-48c2-97cb-43dded9c9a82" providerId="ADAL" clId="{BE437AEA-8261-4FE9-8317-69D16B118784}" dt="2023-11-10T12:39:55.121" v="64" actId="20577"/>
          <ac:spMkLst>
            <pc:docMk/>
            <pc:sldMk cId="3849993523" sldId="313"/>
            <ac:spMk id="3" creationId="{8B5BB04B-483E-0055-2B90-93CA251A0F4D}"/>
          </ac:spMkLst>
        </pc:spChg>
      </pc:sldChg>
    </pc:docChg>
  </pc:docChgLst>
  <pc:docChgLst>
    <pc:chgData name="Mads Brinck Lillelund" userId="530ce8a0-3b12-48c2-97cb-43dded9c9a82" providerId="ADAL" clId="{96CCE8E8-A548-4C0E-B200-069536767BB7}"/>
    <pc:docChg chg="undo custSel addSld modSld">
      <pc:chgData name="Mads Brinck Lillelund" userId="530ce8a0-3b12-48c2-97cb-43dded9c9a82" providerId="ADAL" clId="{96CCE8E8-A548-4C0E-B200-069536767BB7}" dt="2023-11-09T14:39:30.900" v="936" actId="6549"/>
      <pc:docMkLst>
        <pc:docMk/>
      </pc:docMkLst>
      <pc:sldChg chg="modSp mod">
        <pc:chgData name="Mads Brinck Lillelund" userId="530ce8a0-3b12-48c2-97cb-43dded9c9a82" providerId="ADAL" clId="{96CCE8E8-A548-4C0E-B200-069536767BB7}" dt="2023-11-09T14:04:53.309" v="45" actId="688"/>
        <pc:sldMkLst>
          <pc:docMk/>
          <pc:sldMk cId="4158561650" sldId="256"/>
        </pc:sldMkLst>
        <pc:spChg chg="mod">
          <ac:chgData name="Mads Brinck Lillelund" userId="530ce8a0-3b12-48c2-97cb-43dded9c9a82" providerId="ADAL" clId="{96CCE8E8-A548-4C0E-B200-069536767BB7}" dt="2023-11-09T14:04:06.884" v="24" actId="6549"/>
          <ac:spMkLst>
            <pc:docMk/>
            <pc:sldMk cId="4158561650" sldId="256"/>
            <ac:spMk id="2" creationId="{0B13A3C2-EA77-4E96-9AD8-33330A077391}"/>
          </ac:spMkLst>
        </pc:spChg>
        <pc:spChg chg="mod">
          <ac:chgData name="Mads Brinck Lillelund" userId="530ce8a0-3b12-48c2-97cb-43dded9c9a82" providerId="ADAL" clId="{96CCE8E8-A548-4C0E-B200-069536767BB7}" dt="2023-11-09T14:04:53.309" v="45" actId="688"/>
          <ac:spMkLst>
            <pc:docMk/>
            <pc:sldMk cId="4158561650" sldId="256"/>
            <ac:spMk id="5" creationId="{8ABAF542-ED02-4AA2-8809-E3231EFC82C1}"/>
          </ac:spMkLst>
        </pc:spChg>
      </pc:sldChg>
      <pc:sldChg chg="modSp mod">
        <pc:chgData name="Mads Brinck Lillelund" userId="530ce8a0-3b12-48c2-97cb-43dded9c9a82" providerId="ADAL" clId="{96CCE8E8-A548-4C0E-B200-069536767BB7}" dt="2023-11-09T14:13:38.199" v="170" actId="207"/>
        <pc:sldMkLst>
          <pc:docMk/>
          <pc:sldMk cId="1243459385" sldId="257"/>
        </pc:sldMkLst>
        <pc:spChg chg="mod">
          <ac:chgData name="Mads Brinck Lillelund" userId="530ce8a0-3b12-48c2-97cb-43dded9c9a82" providerId="ADAL" clId="{96CCE8E8-A548-4C0E-B200-069536767BB7}" dt="2023-11-09T14:13:38.199" v="170" actId="207"/>
          <ac:spMkLst>
            <pc:docMk/>
            <pc:sldMk cId="1243459385" sldId="257"/>
            <ac:spMk id="3" creationId="{D56EE6D3-D0E6-9D43-F3B6-C8CC94976025}"/>
          </ac:spMkLst>
        </pc:spChg>
      </pc:sldChg>
      <pc:sldChg chg="modSp mod">
        <pc:chgData name="Mads Brinck Lillelund" userId="530ce8a0-3b12-48c2-97cb-43dded9c9a82" providerId="ADAL" clId="{96CCE8E8-A548-4C0E-B200-069536767BB7}" dt="2023-11-09T14:13:16.891" v="169" actId="20577"/>
        <pc:sldMkLst>
          <pc:docMk/>
          <pc:sldMk cId="844658451" sldId="259"/>
        </pc:sldMkLst>
        <pc:spChg chg="mod">
          <ac:chgData name="Mads Brinck Lillelund" userId="530ce8a0-3b12-48c2-97cb-43dded9c9a82" providerId="ADAL" clId="{96CCE8E8-A548-4C0E-B200-069536767BB7}" dt="2023-11-09T14:13:16.891" v="169" actId="20577"/>
          <ac:spMkLst>
            <pc:docMk/>
            <pc:sldMk cId="844658451" sldId="259"/>
            <ac:spMk id="3" creationId="{66BE24F7-9082-5E1A-E0D8-2688750F7EE6}"/>
          </ac:spMkLst>
        </pc:spChg>
      </pc:sldChg>
      <pc:sldChg chg="addSp delSp modSp mod">
        <pc:chgData name="Mads Brinck Lillelund" userId="530ce8a0-3b12-48c2-97cb-43dded9c9a82" providerId="ADAL" clId="{96CCE8E8-A548-4C0E-B200-069536767BB7}" dt="2023-11-09T14:12:35.026" v="161" actId="1037"/>
        <pc:sldMkLst>
          <pc:docMk/>
          <pc:sldMk cId="3484818139" sldId="261"/>
        </pc:sldMkLst>
        <pc:spChg chg="add mod">
          <ac:chgData name="Mads Brinck Lillelund" userId="530ce8a0-3b12-48c2-97cb-43dded9c9a82" providerId="ADAL" clId="{96CCE8E8-A548-4C0E-B200-069536767BB7}" dt="2023-11-09T14:12:14.059" v="148" actId="14100"/>
          <ac:spMkLst>
            <pc:docMk/>
            <pc:sldMk cId="3484818139" sldId="261"/>
            <ac:spMk id="2" creationId="{D2D251AD-C210-20B9-C1F7-C85D5F8353A2}"/>
          </ac:spMkLst>
        </pc:spChg>
        <pc:spChg chg="add del mod">
          <ac:chgData name="Mads Brinck Lillelund" userId="530ce8a0-3b12-48c2-97cb-43dded9c9a82" providerId="ADAL" clId="{96CCE8E8-A548-4C0E-B200-069536767BB7}" dt="2023-11-09T14:11:35.727" v="134" actId="478"/>
          <ac:spMkLst>
            <pc:docMk/>
            <pc:sldMk cId="3484818139" sldId="261"/>
            <ac:spMk id="5" creationId="{DC7F97C8-CF2A-6733-84FD-8408A7E56B1B}"/>
          </ac:spMkLst>
        </pc:spChg>
        <pc:spChg chg="add mod">
          <ac:chgData name="Mads Brinck Lillelund" userId="530ce8a0-3b12-48c2-97cb-43dded9c9a82" providerId="ADAL" clId="{96CCE8E8-A548-4C0E-B200-069536767BB7}" dt="2023-11-09T14:12:35.026" v="161" actId="1037"/>
          <ac:spMkLst>
            <pc:docMk/>
            <pc:sldMk cId="3484818139" sldId="261"/>
            <ac:spMk id="7" creationId="{705E5302-49EA-766B-19D9-5C8C4FDEE71F}"/>
          </ac:spMkLst>
        </pc:spChg>
        <pc:picChg chg="mod">
          <ac:chgData name="Mads Brinck Lillelund" userId="530ce8a0-3b12-48c2-97cb-43dded9c9a82" providerId="ADAL" clId="{96CCE8E8-A548-4C0E-B200-069536767BB7}" dt="2023-11-09T14:12:06.864" v="147" actId="1037"/>
          <ac:picMkLst>
            <pc:docMk/>
            <pc:sldMk cId="3484818139" sldId="261"/>
            <ac:picMk id="6" creationId="{BEC4A815-2403-0D05-7522-2855A1B64E0E}"/>
          </ac:picMkLst>
        </pc:picChg>
      </pc:sldChg>
      <pc:sldChg chg="modSp mod">
        <pc:chgData name="Mads Brinck Lillelund" userId="530ce8a0-3b12-48c2-97cb-43dded9c9a82" providerId="ADAL" clId="{96CCE8E8-A548-4C0E-B200-069536767BB7}" dt="2023-11-09T14:23:34.296" v="369" actId="20577"/>
        <pc:sldMkLst>
          <pc:docMk/>
          <pc:sldMk cId="1030640415" sldId="263"/>
        </pc:sldMkLst>
        <pc:spChg chg="mod">
          <ac:chgData name="Mads Brinck Lillelund" userId="530ce8a0-3b12-48c2-97cb-43dded9c9a82" providerId="ADAL" clId="{96CCE8E8-A548-4C0E-B200-069536767BB7}" dt="2023-11-09T14:23:34.296" v="369" actId="20577"/>
          <ac:spMkLst>
            <pc:docMk/>
            <pc:sldMk cId="1030640415" sldId="263"/>
            <ac:spMk id="3" creationId="{8B5BB04B-483E-0055-2B90-93CA251A0F4D}"/>
          </ac:spMkLst>
        </pc:spChg>
      </pc:sldChg>
      <pc:sldChg chg="modSp mod">
        <pc:chgData name="Mads Brinck Lillelund" userId="530ce8a0-3b12-48c2-97cb-43dded9c9a82" providerId="ADAL" clId="{96CCE8E8-A548-4C0E-B200-069536767BB7}" dt="2023-11-09T14:21:31.252" v="339" actId="6549"/>
        <pc:sldMkLst>
          <pc:docMk/>
          <pc:sldMk cId="4175745389" sldId="264"/>
        </pc:sldMkLst>
        <pc:spChg chg="mod">
          <ac:chgData name="Mads Brinck Lillelund" userId="530ce8a0-3b12-48c2-97cb-43dded9c9a82" providerId="ADAL" clId="{96CCE8E8-A548-4C0E-B200-069536767BB7}" dt="2023-11-09T14:21:31.252" v="339" actId="6549"/>
          <ac:spMkLst>
            <pc:docMk/>
            <pc:sldMk cId="4175745389" sldId="264"/>
            <ac:spMk id="3" creationId="{8E1DC6B2-AEE9-28A2-9DF8-7FC3C2CB8ED4}"/>
          </ac:spMkLst>
        </pc:spChg>
        <pc:picChg chg="mod">
          <ac:chgData name="Mads Brinck Lillelund" userId="530ce8a0-3b12-48c2-97cb-43dded9c9a82" providerId="ADAL" clId="{96CCE8E8-A548-4C0E-B200-069536767BB7}" dt="2023-11-09T14:21:13.566" v="338" actId="1037"/>
          <ac:picMkLst>
            <pc:docMk/>
            <pc:sldMk cId="4175745389" sldId="264"/>
            <ac:picMk id="5" creationId="{232E55D1-DCDB-E87D-A46E-1C3050C8EF94}"/>
          </ac:picMkLst>
        </pc:picChg>
      </pc:sldChg>
      <pc:sldChg chg="modSp mod">
        <pc:chgData name="Mads Brinck Lillelund" userId="530ce8a0-3b12-48c2-97cb-43dded9c9a82" providerId="ADAL" clId="{96CCE8E8-A548-4C0E-B200-069536767BB7}" dt="2023-11-09T14:07:02.814" v="122" actId="6549"/>
        <pc:sldMkLst>
          <pc:docMk/>
          <pc:sldMk cId="118419457" sldId="269"/>
        </pc:sldMkLst>
        <pc:spChg chg="mod">
          <ac:chgData name="Mads Brinck Lillelund" userId="530ce8a0-3b12-48c2-97cb-43dded9c9a82" providerId="ADAL" clId="{96CCE8E8-A548-4C0E-B200-069536767BB7}" dt="2023-11-09T14:07:02.814" v="122" actId="6549"/>
          <ac:spMkLst>
            <pc:docMk/>
            <pc:sldMk cId="118419457" sldId="269"/>
            <ac:spMk id="3" creationId="{3D609405-EC9C-B5C0-591A-E278A89B4768}"/>
          </ac:spMkLst>
        </pc:spChg>
      </pc:sldChg>
      <pc:sldChg chg="modSp mod">
        <pc:chgData name="Mads Brinck Lillelund" userId="530ce8a0-3b12-48c2-97cb-43dded9c9a82" providerId="ADAL" clId="{96CCE8E8-A548-4C0E-B200-069536767BB7}" dt="2023-11-09T14:24:36.106" v="408" actId="14100"/>
        <pc:sldMkLst>
          <pc:docMk/>
          <pc:sldMk cId="4259405239" sldId="282"/>
        </pc:sldMkLst>
        <pc:spChg chg="mod">
          <ac:chgData name="Mads Brinck Lillelund" userId="530ce8a0-3b12-48c2-97cb-43dded9c9a82" providerId="ADAL" clId="{96CCE8E8-A548-4C0E-B200-069536767BB7}" dt="2023-11-09T14:24:36.106" v="408" actId="14100"/>
          <ac:spMkLst>
            <pc:docMk/>
            <pc:sldMk cId="4259405239" sldId="282"/>
            <ac:spMk id="3" creationId="{C733AA11-65C1-484B-B45E-2D3ECB5CE2E4}"/>
          </ac:spMkLst>
        </pc:spChg>
      </pc:sldChg>
      <pc:sldChg chg="modSp mod">
        <pc:chgData name="Mads Brinck Lillelund" userId="530ce8a0-3b12-48c2-97cb-43dded9c9a82" providerId="ADAL" clId="{96CCE8E8-A548-4C0E-B200-069536767BB7}" dt="2023-11-09T14:22:40.703" v="344" actId="115"/>
        <pc:sldMkLst>
          <pc:docMk/>
          <pc:sldMk cId="3571419322" sldId="303"/>
        </pc:sldMkLst>
        <pc:spChg chg="mod">
          <ac:chgData name="Mads Brinck Lillelund" userId="530ce8a0-3b12-48c2-97cb-43dded9c9a82" providerId="ADAL" clId="{96CCE8E8-A548-4C0E-B200-069536767BB7}" dt="2023-11-09T14:22:40.703" v="344" actId="115"/>
          <ac:spMkLst>
            <pc:docMk/>
            <pc:sldMk cId="3571419322" sldId="303"/>
            <ac:spMk id="3" creationId="{3925E53E-035F-4F06-9EA0-A3C2CF1FD167}"/>
          </ac:spMkLst>
        </pc:spChg>
      </pc:sldChg>
      <pc:sldChg chg="modSp mod">
        <pc:chgData name="Mads Brinck Lillelund" userId="530ce8a0-3b12-48c2-97cb-43dded9c9a82" providerId="ADAL" clId="{96CCE8E8-A548-4C0E-B200-069536767BB7}" dt="2023-11-09T14:05:25.190" v="63" actId="20577"/>
        <pc:sldMkLst>
          <pc:docMk/>
          <pc:sldMk cId="66415714" sldId="307"/>
        </pc:sldMkLst>
        <pc:spChg chg="mod">
          <ac:chgData name="Mads Brinck Lillelund" userId="530ce8a0-3b12-48c2-97cb-43dded9c9a82" providerId="ADAL" clId="{96CCE8E8-A548-4C0E-B200-069536767BB7}" dt="2023-11-09T14:05:25.190" v="63" actId="20577"/>
          <ac:spMkLst>
            <pc:docMk/>
            <pc:sldMk cId="66415714" sldId="307"/>
            <ac:spMk id="4" creationId="{24DB9924-FC71-BB30-AD96-0D232B8B799A}"/>
          </ac:spMkLst>
        </pc:spChg>
      </pc:sldChg>
      <pc:sldChg chg="addSp delSp modSp mod">
        <pc:chgData name="Mads Brinck Lillelund" userId="530ce8a0-3b12-48c2-97cb-43dded9c9a82" providerId="ADAL" clId="{96CCE8E8-A548-4C0E-B200-069536767BB7}" dt="2023-11-09T14:20:26.811" v="314" actId="207"/>
        <pc:sldMkLst>
          <pc:docMk/>
          <pc:sldMk cId="2240257701" sldId="309"/>
        </pc:sldMkLst>
        <pc:spChg chg="add del mod">
          <ac:chgData name="Mads Brinck Lillelund" userId="530ce8a0-3b12-48c2-97cb-43dded9c9a82" providerId="ADAL" clId="{96CCE8E8-A548-4C0E-B200-069536767BB7}" dt="2023-11-09T14:18:55.314" v="306" actId="478"/>
          <ac:spMkLst>
            <pc:docMk/>
            <pc:sldMk cId="2240257701" sldId="309"/>
            <ac:spMk id="2" creationId="{5B8C893C-CF1F-D095-C09A-6AB5211F180B}"/>
          </ac:spMkLst>
        </pc:spChg>
        <pc:spChg chg="mod">
          <ac:chgData name="Mads Brinck Lillelund" userId="530ce8a0-3b12-48c2-97cb-43dded9c9a82" providerId="ADAL" clId="{96CCE8E8-A548-4C0E-B200-069536767BB7}" dt="2023-11-09T14:20:07.518" v="313" actId="207"/>
          <ac:spMkLst>
            <pc:docMk/>
            <pc:sldMk cId="2240257701" sldId="309"/>
            <ac:spMk id="6" creationId="{A4EB9F3A-8D79-5CFB-521C-B5EC56C97C66}"/>
          </ac:spMkLst>
        </pc:spChg>
        <pc:spChg chg="mod">
          <ac:chgData name="Mads Brinck Lillelund" userId="530ce8a0-3b12-48c2-97cb-43dded9c9a82" providerId="ADAL" clId="{96CCE8E8-A548-4C0E-B200-069536767BB7}" dt="2023-11-09T14:20:26.811" v="314" actId="207"/>
          <ac:spMkLst>
            <pc:docMk/>
            <pc:sldMk cId="2240257701" sldId="309"/>
            <ac:spMk id="7" creationId="{EE4F3315-4354-3018-CE14-708586E8D1C2}"/>
          </ac:spMkLst>
        </pc:spChg>
      </pc:sldChg>
      <pc:sldChg chg="addSp modSp mod">
        <pc:chgData name="Mads Brinck Lillelund" userId="530ce8a0-3b12-48c2-97cb-43dded9c9a82" providerId="ADAL" clId="{96CCE8E8-A548-4C0E-B200-069536767BB7}" dt="2023-11-09T14:15:23.097" v="242" actId="1036"/>
        <pc:sldMkLst>
          <pc:docMk/>
          <pc:sldMk cId="2740124015" sldId="310"/>
        </pc:sldMkLst>
        <pc:spChg chg="add mod">
          <ac:chgData name="Mads Brinck Lillelund" userId="530ce8a0-3b12-48c2-97cb-43dded9c9a82" providerId="ADAL" clId="{96CCE8E8-A548-4C0E-B200-069536767BB7}" dt="2023-11-09T14:15:23.097" v="242" actId="1036"/>
          <ac:spMkLst>
            <pc:docMk/>
            <pc:sldMk cId="2740124015" sldId="310"/>
            <ac:spMk id="2" creationId="{9E38FAD5-97CC-3A75-E326-1278CF64AB8E}"/>
          </ac:spMkLst>
        </pc:spChg>
        <pc:spChg chg="mod">
          <ac:chgData name="Mads Brinck Lillelund" userId="530ce8a0-3b12-48c2-97cb-43dded9c9a82" providerId="ADAL" clId="{96CCE8E8-A548-4C0E-B200-069536767BB7}" dt="2023-11-09T14:14:18.966" v="178" actId="6549"/>
          <ac:spMkLst>
            <pc:docMk/>
            <pc:sldMk cId="2740124015" sldId="310"/>
            <ac:spMk id="3" creationId="{3925E53E-035F-4F06-9EA0-A3C2CF1FD167}"/>
          </ac:spMkLst>
        </pc:spChg>
      </pc:sldChg>
      <pc:sldChg chg="modSp mod">
        <pc:chgData name="Mads Brinck Lillelund" userId="530ce8a0-3b12-48c2-97cb-43dded9c9a82" providerId="ADAL" clId="{96CCE8E8-A548-4C0E-B200-069536767BB7}" dt="2023-11-09T14:23:13.223" v="362" actId="20577"/>
        <pc:sldMkLst>
          <pc:docMk/>
          <pc:sldMk cId="541887838" sldId="311"/>
        </pc:sldMkLst>
        <pc:spChg chg="mod">
          <ac:chgData name="Mads Brinck Lillelund" userId="530ce8a0-3b12-48c2-97cb-43dded9c9a82" providerId="ADAL" clId="{96CCE8E8-A548-4C0E-B200-069536767BB7}" dt="2023-11-09T14:23:13.223" v="362" actId="20577"/>
          <ac:spMkLst>
            <pc:docMk/>
            <pc:sldMk cId="541887838" sldId="311"/>
            <ac:spMk id="3" creationId="{3925E53E-035F-4F06-9EA0-A3C2CF1FD167}"/>
          </ac:spMkLst>
        </pc:spChg>
        <pc:spChg chg="mod">
          <ac:chgData name="Mads Brinck Lillelund" userId="530ce8a0-3b12-48c2-97cb-43dded9c9a82" providerId="ADAL" clId="{96CCE8E8-A548-4C0E-B200-069536767BB7}" dt="2023-11-09T14:23:02.084" v="352" actId="20577"/>
          <ac:spMkLst>
            <pc:docMk/>
            <pc:sldMk cId="541887838" sldId="311"/>
            <ac:spMk id="4" creationId="{96D9CE3E-AF3F-4913-8514-7BCB5C6A7252}"/>
          </ac:spMkLst>
        </pc:spChg>
      </pc:sldChg>
      <pc:sldChg chg="addSp delSp modSp mod">
        <pc:chgData name="Mads Brinck Lillelund" userId="530ce8a0-3b12-48c2-97cb-43dded9c9a82" providerId="ADAL" clId="{96CCE8E8-A548-4C0E-B200-069536767BB7}" dt="2023-11-09T14:18:14.595" v="303" actId="1037"/>
        <pc:sldMkLst>
          <pc:docMk/>
          <pc:sldMk cId="199643527" sldId="312"/>
        </pc:sldMkLst>
        <pc:spChg chg="add mod">
          <ac:chgData name="Mads Brinck Lillelund" userId="530ce8a0-3b12-48c2-97cb-43dded9c9a82" providerId="ADAL" clId="{96CCE8E8-A548-4C0E-B200-069536767BB7}" dt="2023-11-09T14:16:39.452" v="252" actId="1076"/>
          <ac:spMkLst>
            <pc:docMk/>
            <pc:sldMk cId="199643527" sldId="312"/>
            <ac:spMk id="2" creationId="{FFBEAD07-3ED1-C19B-C48F-A9083DB6FB98}"/>
          </ac:spMkLst>
        </pc:spChg>
        <pc:spChg chg="add del mod">
          <ac:chgData name="Mads Brinck Lillelund" userId="530ce8a0-3b12-48c2-97cb-43dded9c9a82" providerId="ADAL" clId="{96CCE8E8-A548-4C0E-B200-069536767BB7}" dt="2023-11-09T14:16:44.555" v="254" actId="478"/>
          <ac:spMkLst>
            <pc:docMk/>
            <pc:sldMk cId="199643527" sldId="312"/>
            <ac:spMk id="3" creationId="{099B18AF-9942-2A4A-754B-D3418B1D05E2}"/>
          </ac:spMkLst>
        </pc:spChg>
        <pc:spChg chg="add mod">
          <ac:chgData name="Mads Brinck Lillelund" userId="530ce8a0-3b12-48c2-97cb-43dded9c9a82" providerId="ADAL" clId="{96CCE8E8-A548-4C0E-B200-069536767BB7}" dt="2023-11-09T14:16:52.210" v="256" actId="1076"/>
          <ac:spMkLst>
            <pc:docMk/>
            <pc:sldMk cId="199643527" sldId="312"/>
            <ac:spMk id="4" creationId="{CEF36105-ACD4-1A62-4A38-A007B1FB20FA}"/>
          </ac:spMkLst>
        </pc:spChg>
        <pc:spChg chg="mod">
          <ac:chgData name="Mads Brinck Lillelund" userId="530ce8a0-3b12-48c2-97cb-43dded9c9a82" providerId="ADAL" clId="{96CCE8E8-A548-4C0E-B200-069536767BB7}" dt="2023-11-09T14:18:14.595" v="303" actId="1037"/>
          <ac:spMkLst>
            <pc:docMk/>
            <pc:sldMk cId="199643527" sldId="312"/>
            <ac:spMk id="9" creationId="{D4C486B5-A418-BB5C-01FC-7EE0E158FC82}"/>
          </ac:spMkLst>
        </pc:spChg>
        <pc:picChg chg="mod">
          <ac:chgData name="Mads Brinck Lillelund" userId="530ce8a0-3b12-48c2-97cb-43dded9c9a82" providerId="ADAL" clId="{96CCE8E8-A548-4C0E-B200-069536767BB7}" dt="2023-11-09T14:16:12.024" v="248" actId="1076"/>
          <ac:picMkLst>
            <pc:docMk/>
            <pc:sldMk cId="199643527" sldId="312"/>
            <ac:picMk id="8" creationId="{2A8645E8-DDF0-A2FB-3CA4-A4EF920A1F92}"/>
          </ac:picMkLst>
        </pc:picChg>
      </pc:sldChg>
      <pc:sldChg chg="delSp modSp add mod">
        <pc:chgData name="Mads Brinck Lillelund" userId="530ce8a0-3b12-48c2-97cb-43dded9c9a82" providerId="ADAL" clId="{96CCE8E8-A548-4C0E-B200-069536767BB7}" dt="2023-11-09T14:29:47.298" v="698" actId="1036"/>
        <pc:sldMkLst>
          <pc:docMk/>
          <pc:sldMk cId="3849993523" sldId="313"/>
        </pc:sldMkLst>
        <pc:spChg chg="mod">
          <ac:chgData name="Mads Brinck Lillelund" userId="530ce8a0-3b12-48c2-97cb-43dded9c9a82" providerId="ADAL" clId="{96CCE8E8-A548-4C0E-B200-069536767BB7}" dt="2023-11-09T14:29:42.201" v="690" actId="1036"/>
          <ac:spMkLst>
            <pc:docMk/>
            <pc:sldMk cId="3849993523" sldId="313"/>
            <ac:spMk id="3" creationId="{8B5BB04B-483E-0055-2B90-93CA251A0F4D}"/>
          </ac:spMkLst>
        </pc:spChg>
        <pc:spChg chg="mod">
          <ac:chgData name="Mads Brinck Lillelund" userId="530ce8a0-3b12-48c2-97cb-43dded9c9a82" providerId="ADAL" clId="{96CCE8E8-A548-4C0E-B200-069536767BB7}" dt="2023-11-09T14:29:47.298" v="698" actId="1036"/>
          <ac:spMkLst>
            <pc:docMk/>
            <pc:sldMk cId="3849993523" sldId="313"/>
            <ac:spMk id="4" creationId="{E5ECD28D-FEE3-3827-7B0E-4D4BEBC30A88}"/>
          </ac:spMkLst>
        </pc:spChg>
        <pc:picChg chg="del">
          <ac:chgData name="Mads Brinck Lillelund" userId="530ce8a0-3b12-48c2-97cb-43dded9c9a82" providerId="ADAL" clId="{96CCE8E8-A548-4C0E-B200-069536767BB7}" dt="2023-11-09T14:25:23.803" v="441" actId="478"/>
          <ac:picMkLst>
            <pc:docMk/>
            <pc:sldMk cId="3849993523" sldId="313"/>
            <ac:picMk id="7" creationId="{A1EA3F67-E6D6-1A84-0054-C0993B505CBD}"/>
          </ac:picMkLst>
        </pc:picChg>
      </pc:sldChg>
      <pc:sldChg chg="addSp delSp modSp add mod">
        <pc:chgData name="Mads Brinck Lillelund" userId="530ce8a0-3b12-48c2-97cb-43dded9c9a82" providerId="ADAL" clId="{96CCE8E8-A548-4C0E-B200-069536767BB7}" dt="2023-11-09T14:35:45.347" v="757" actId="478"/>
        <pc:sldMkLst>
          <pc:docMk/>
          <pc:sldMk cId="654277814" sldId="314"/>
        </pc:sldMkLst>
        <pc:spChg chg="mod">
          <ac:chgData name="Mads Brinck Lillelund" userId="530ce8a0-3b12-48c2-97cb-43dded9c9a82" providerId="ADAL" clId="{96CCE8E8-A548-4C0E-B200-069536767BB7}" dt="2023-11-09T14:32:42.136" v="755" actId="14100"/>
          <ac:spMkLst>
            <pc:docMk/>
            <pc:sldMk cId="654277814" sldId="314"/>
            <ac:spMk id="3" creationId="{8B5BB04B-483E-0055-2B90-93CA251A0F4D}"/>
          </ac:spMkLst>
        </pc:spChg>
        <pc:spChg chg="add del">
          <ac:chgData name="Mads Brinck Lillelund" userId="530ce8a0-3b12-48c2-97cb-43dded9c9a82" providerId="ADAL" clId="{96CCE8E8-A548-4C0E-B200-069536767BB7}" dt="2023-11-09T14:35:45.347" v="757" actId="478"/>
          <ac:spMkLst>
            <pc:docMk/>
            <pc:sldMk cId="654277814" sldId="314"/>
            <ac:spMk id="7" creationId="{54E05E59-75DB-0A06-2C49-DC1B84E0FEF2}"/>
          </ac:spMkLst>
        </pc:spChg>
        <pc:picChg chg="add del mod ord">
          <ac:chgData name="Mads Brinck Lillelund" userId="530ce8a0-3b12-48c2-97cb-43dded9c9a82" providerId="ADAL" clId="{96CCE8E8-A548-4C0E-B200-069536767BB7}" dt="2023-11-09T14:30:51.746" v="705" actId="478"/>
          <ac:picMkLst>
            <pc:docMk/>
            <pc:sldMk cId="654277814" sldId="314"/>
            <ac:picMk id="5" creationId="{C6059DFC-10E7-9053-604C-B94557D35328}"/>
          </ac:picMkLst>
        </pc:picChg>
      </pc:sldChg>
      <pc:sldChg chg="modSp add mod">
        <pc:chgData name="Mads Brinck Lillelund" userId="530ce8a0-3b12-48c2-97cb-43dded9c9a82" providerId="ADAL" clId="{96CCE8E8-A548-4C0E-B200-069536767BB7}" dt="2023-11-09T14:39:30.900" v="936" actId="6549"/>
        <pc:sldMkLst>
          <pc:docMk/>
          <pc:sldMk cId="3488604649" sldId="315"/>
        </pc:sldMkLst>
        <pc:spChg chg="mod">
          <ac:chgData name="Mads Brinck Lillelund" userId="530ce8a0-3b12-48c2-97cb-43dded9c9a82" providerId="ADAL" clId="{96CCE8E8-A548-4C0E-B200-069536767BB7}" dt="2023-11-09T14:39:30.900" v="936" actId="6549"/>
          <ac:spMkLst>
            <pc:docMk/>
            <pc:sldMk cId="3488604649" sldId="315"/>
            <ac:spMk id="3" creationId="{8B5BB04B-483E-0055-2B90-93CA251A0F4D}"/>
          </ac:spMkLst>
        </pc:spChg>
        <pc:spChg chg="mod">
          <ac:chgData name="Mads Brinck Lillelund" userId="530ce8a0-3b12-48c2-97cb-43dded9c9a82" providerId="ADAL" clId="{96CCE8E8-A548-4C0E-B200-069536767BB7}" dt="2023-11-09T14:36:23.076" v="765" actId="14100"/>
          <ac:spMkLst>
            <pc:docMk/>
            <pc:sldMk cId="3488604649" sldId="315"/>
            <ac:spMk id="4" creationId="{E5ECD28D-FEE3-3827-7B0E-4D4BEBC30A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59" tIns="45730" rIns="91459" bIns="4573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59" tIns="45730" rIns="91459" bIns="45730" rtlCol="0"/>
          <a:lstStyle>
            <a:lvl1pPr algn="r">
              <a:defRPr sz="1200"/>
            </a:lvl1pPr>
          </a:lstStyle>
          <a:p>
            <a:fld id="{72B0926F-ABE0-40A0-A546-0DD27B7AC419}" type="datetimeFigureOut">
              <a:rPr lang="da-DK" smtClean="0"/>
              <a:t>10-11-2023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9" tIns="45730" rIns="91459" bIns="4573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59" tIns="45730" rIns="91459" bIns="4573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59" tIns="45730" rIns="91459" bIns="4573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59" tIns="45730" rIns="91459" bIns="45730" rtlCol="0" anchor="b"/>
          <a:lstStyle>
            <a:lvl1pPr algn="r">
              <a:defRPr sz="1200"/>
            </a:lvl1pPr>
          </a:lstStyle>
          <a:p>
            <a:fld id="{C49E116B-37B7-46DA-B385-1A632DEB9A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23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528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Bølgebryderen kan ses på 1945-kortet.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012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435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sz="1800" b="0" i="0" u="none" strike="noStrike" baseline="0" dirty="0">
                <a:latin typeface="CIDFont+F2"/>
              </a:rPr>
              <a:t>I stedet for koralrevene, kunne vi måske bruge stenrev i stedet for. Ved at de udlægges kystnært, for at kystsikre kysten. Som alternativ til bølgebrydere, skråningsbeskyttelse og sandfodring.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85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933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132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Forsøgs-stenrev etableres i stedet for den sandfodring, der foregår i dag, og som koster op imod 1 million kr. om året pr. km kystlinje.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792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8802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5514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8946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196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i="1" dirty="0"/>
              <a:t>OBS: rettigheder til billedet haves ikke!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145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568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139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098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676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97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Ikke målopfyldelse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65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Staten indsamler noget data, som skal bruges i det omfang det giver mening vedr. anlæg af et eller flere stenrev.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28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E116B-37B7-46DA-B385-1A632DEB9AF2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577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verColor"/>
          <p:cNvSpPr/>
          <p:nvPr userDrawn="1"/>
        </p:nvSpPr>
        <p:spPr>
          <a:xfrm>
            <a:off x="0" y="1026000"/>
            <a:ext cx="9144000" cy="5832000"/>
          </a:xfrm>
          <a:prstGeom prst="rect">
            <a:avLst/>
          </a:prstGeom>
          <a:solidFill>
            <a:srgbClr val="005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1782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 dirty="0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0" y="6066000"/>
            <a:ext cx="3600000" cy="792000"/>
          </a:xfrm>
          <a:prstGeom prst="rect">
            <a:avLst/>
          </a:prstGeom>
        </p:spPr>
        <p:txBody>
          <a:bodyPr lIns="0" tIns="0" rIns="0" bIns="612000"/>
          <a:lstStyle>
            <a:lvl1pPr marL="0" indent="0" algn="r">
              <a:buNone/>
              <a:defRPr sz="1200" baseline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2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2196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</a:p>
        </p:txBody>
      </p:sp>
      <p:sp>
        <p:nvSpPr>
          <p:cNvPr id="4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0064A0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/>
              <a:t>Dato. Måned år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D04A9D97-1593-44B4-BD04-C07F24D5DD3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  <p:pic>
        <p:nvPicPr>
          <p:cNvPr id="7" name="Billede 6" descr="Logo" title="Logo">
            <a:extLst>
              <a:ext uri="{FF2B5EF4-FFF2-40B4-BE49-F238E27FC236}">
                <a16:creationId xmlns:a16="http://schemas.microsoft.com/office/drawing/2014/main" id="{D4E5FB8F-570D-4F76-9978-8AE1A295A9D6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166000"/>
            <a:ext cx="32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1" y="5148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5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 dirty="0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5022000" y="3978000"/>
            <a:ext cx="3600000" cy="792000"/>
          </a:xfrm>
          <a:prstGeom prst="rect">
            <a:avLst/>
          </a:prstGeom>
        </p:spPr>
        <p:txBody>
          <a:bodyPr lIns="0" tIns="0" rIns="288000" bIns="288000" anchor="b"/>
          <a:lstStyle>
            <a:lvl1pPr marL="0" indent="0" algn="r">
              <a:buNone/>
              <a:defRPr sz="1200" baseline="0">
                <a:solidFill>
                  <a:srgbClr val="00558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7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1" y="5544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0055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sp>
        <p:nvSpPr>
          <p:cNvPr id="8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0064A0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/>
              <a:t>Dato. Måned år</a:t>
            </a:r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295B7A4B-DA84-45BE-B837-A0FF8E75B08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hoto"/>
          <p:cNvSpPr>
            <a:spLocks noGrp="1"/>
          </p:cNvSpPr>
          <p:nvPr>
            <p:ph type="pic" sz="quarter" idx="15" hasCustomPrompt="1"/>
          </p:nvPr>
        </p:nvSpPr>
        <p:spPr>
          <a:xfrm>
            <a:off x="3798000" y="1602000"/>
            <a:ext cx="4644000" cy="464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Billede (12,9 * 12,9 cm)</a:t>
            </a:r>
          </a:p>
        </p:txBody>
      </p:sp>
      <p:sp>
        <p:nvSpPr>
          <p:cNvPr id="6" name="Bulletpoin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2862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 dirty="0"/>
              <a:t>Tekst</a:t>
            </a:r>
          </a:p>
          <a:p>
            <a:pPr lvl="0"/>
            <a:endParaRPr lang="da-DK" dirty="0"/>
          </a:p>
        </p:txBody>
      </p:sp>
      <p:sp>
        <p:nvSpPr>
          <p:cNvPr id="17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55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BAABFC06-D3E4-4165-B55C-9BF1AB59F01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55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sp>
        <p:nvSpPr>
          <p:cNvPr id="6" name="Tex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7740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 dirty="0"/>
              <a:t>Tekst</a:t>
            </a:r>
          </a:p>
          <a:p>
            <a:pPr lvl="0"/>
            <a:endParaRPr lang="da-DK" dirty="0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5125DA2C-0D9F-4477-B87C-A97289A2FE2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8" r:id="rId3"/>
    <p:sldLayoutId id="2147483659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8080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B13A3C2-EA77-4E96-9AD8-33330A077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Stenrev i Vordingborg Kommune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A9BEDF-495D-4CE6-B2D2-B164167E1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5877272"/>
            <a:ext cx="3600000" cy="980728"/>
          </a:xfrm>
        </p:spPr>
        <p:txBody>
          <a:bodyPr/>
          <a:lstStyle/>
          <a:p>
            <a:r>
              <a:rPr lang="da-DK" dirty="0"/>
              <a:t>Oplægsholder: Mads Brinck Lillelund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F2AEE2C-87B1-490A-AF32-64E95AF621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2196000"/>
            <a:ext cx="7542408" cy="1665048"/>
          </a:xfrm>
        </p:spPr>
        <p:txBody>
          <a:bodyPr/>
          <a:lstStyle/>
          <a:p>
            <a:r>
              <a:rPr lang="da-DK" dirty="0"/>
              <a:t>Stenrev i farvandet omkring møn - lokale kystvande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ABAF542-ED02-4AA2-8809-E3231EFC82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42000" y="1026128"/>
            <a:ext cx="703143" cy="5832729"/>
          </a:xfrm>
        </p:spPr>
        <p:txBody>
          <a:bodyPr/>
          <a:lstStyle/>
          <a:p>
            <a:r>
              <a:rPr lang="da-DK" dirty="0"/>
              <a:t>13. November 2023 – Oplæg til Miljørådsmøde</a:t>
            </a:r>
          </a:p>
        </p:txBody>
      </p:sp>
    </p:spTree>
    <p:extLst>
      <p:ext uri="{BB962C8B-B14F-4D97-AF65-F5344CB8AC3E}">
        <p14:creationId xmlns:p14="http://schemas.microsoft.com/office/powerpoint/2010/main" val="4158561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1586F23-C900-5150-2CB5-BB85EF0C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953"/>
            <a:ext cx="8100392" cy="5640431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872736"/>
            <a:ext cx="7902575" cy="540040"/>
          </a:xfrm>
        </p:spPr>
        <p:txBody>
          <a:bodyPr/>
          <a:lstStyle/>
          <a:p>
            <a:r>
              <a:rPr lang="da-DK" dirty="0"/>
              <a:t>kystnære stenrev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5E53E-035F-4F06-9EA0-A3C2CF1FD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3568" y="1268760"/>
            <a:ext cx="6894336" cy="972128"/>
          </a:xfrm>
        </p:spPr>
        <p:txBody>
          <a:bodyPr/>
          <a:lstStyle/>
          <a:p>
            <a:r>
              <a:rPr lang="da-DK" sz="2400" b="1" dirty="0">
                <a:solidFill>
                  <a:srgbClr val="FFFFFF"/>
                </a:solidFill>
              </a:rPr>
              <a:t>Rev kan måske have en kystbeskyttende funktion. Her eksempel ved Stevns: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E38FAD5-97CC-3A75-E326-1278CF64AB8E}"/>
              </a:ext>
            </a:extLst>
          </p:cNvPr>
          <p:cNvSpPr txBox="1"/>
          <p:nvPr/>
        </p:nvSpPr>
        <p:spPr>
          <a:xfrm>
            <a:off x="6084168" y="264968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>
                <a:solidFill>
                  <a:srgbClr val="FFFFFF"/>
                </a:solidFill>
              </a:rPr>
              <a:t>Bølgebryderen kan også ses på 1945-kortet</a:t>
            </a:r>
          </a:p>
        </p:txBody>
      </p:sp>
    </p:spTree>
    <p:extLst>
      <p:ext uri="{BB962C8B-B14F-4D97-AF65-F5344CB8AC3E}">
        <p14:creationId xmlns:p14="http://schemas.microsoft.com/office/powerpoint/2010/main" val="274012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5F183E04-8E4A-1E16-253C-7F08E334E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" y="72999"/>
            <a:ext cx="6084168" cy="333001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A8645E8-DDF0-A2FB-3CA4-A4EF920A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" y="3011743"/>
            <a:ext cx="6300192" cy="3751259"/>
          </a:xfrm>
          <a:prstGeom prst="rect">
            <a:avLst/>
          </a:prstGeom>
        </p:spPr>
      </p:pic>
      <p:sp>
        <p:nvSpPr>
          <p:cNvPr id="9" name="Pladsholder til tekst 1">
            <a:extLst>
              <a:ext uri="{FF2B5EF4-FFF2-40B4-BE49-F238E27FC236}">
                <a16:creationId xmlns:a16="http://schemas.microsoft.com/office/drawing/2014/main" id="{D4C486B5-A418-BB5C-01FC-7EE0E158FC82}"/>
              </a:ext>
            </a:extLst>
          </p:cNvPr>
          <p:cNvSpPr txBox="1">
            <a:spLocks/>
          </p:cNvSpPr>
          <p:nvPr/>
        </p:nvSpPr>
        <p:spPr>
          <a:xfrm rot="5400000">
            <a:off x="3563889" y="2708920"/>
            <a:ext cx="6048669" cy="14401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None/>
              <a:defRPr sz="3800" b="1" i="0" cap="all" baseline="0">
                <a:solidFill>
                  <a:srgbClr val="0055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80808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80808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80808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a-DK" kern="0" dirty="0"/>
              <a:t>Råbylille strand</a:t>
            </a:r>
            <a:endParaRPr lang="da-DK" sz="2000" kern="0" dirty="0"/>
          </a:p>
          <a:p>
            <a:r>
              <a:rPr lang="da-DK" sz="2000" kern="0" dirty="0"/>
              <a:t>Historisk kort vs. nyere luftfoto</a:t>
            </a:r>
          </a:p>
        </p:txBody>
      </p:sp>
      <p:sp>
        <p:nvSpPr>
          <p:cNvPr id="2" name="Pil: højre 1">
            <a:extLst>
              <a:ext uri="{FF2B5EF4-FFF2-40B4-BE49-F238E27FC236}">
                <a16:creationId xmlns:a16="http://schemas.microsoft.com/office/drawing/2014/main" id="{FFBEAD07-3ED1-C19B-C48F-A9083DB6FB98}"/>
              </a:ext>
            </a:extLst>
          </p:cNvPr>
          <p:cNvSpPr/>
          <p:nvPr/>
        </p:nvSpPr>
        <p:spPr>
          <a:xfrm rot="16755335">
            <a:off x="1880930" y="2832151"/>
            <a:ext cx="1080120" cy="864096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4" name="Pil: højre 3">
            <a:extLst>
              <a:ext uri="{FF2B5EF4-FFF2-40B4-BE49-F238E27FC236}">
                <a16:creationId xmlns:a16="http://schemas.microsoft.com/office/drawing/2014/main" id="{CEF36105-ACD4-1A62-4A38-A007B1FB20FA}"/>
              </a:ext>
            </a:extLst>
          </p:cNvPr>
          <p:cNvSpPr/>
          <p:nvPr/>
        </p:nvSpPr>
        <p:spPr>
          <a:xfrm rot="16755335">
            <a:off x="1880930" y="6023350"/>
            <a:ext cx="1080120" cy="864096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64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23086A0-B9A2-CD1A-EE9F-7385B9ED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7" y="2972205"/>
            <a:ext cx="9121393" cy="388579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124744"/>
            <a:ext cx="7902575" cy="540040"/>
          </a:xfrm>
        </p:spPr>
        <p:txBody>
          <a:bodyPr/>
          <a:lstStyle/>
          <a:p>
            <a:r>
              <a:rPr lang="da-DK" dirty="0"/>
              <a:t>Multifunktionelle stenrev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5E53E-035F-4F06-9EA0-A3C2CF1FD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916832"/>
            <a:ext cx="6390280" cy="2016224"/>
          </a:xfrm>
        </p:spPr>
        <p:txBody>
          <a:bodyPr/>
          <a:lstStyle/>
          <a:p>
            <a:r>
              <a:rPr lang="da-DK" dirty="0"/>
              <a:t>Sandfodring: kan fjerne levesteder for f.eks. fladfisk, når der suges sand ude til havs. Også orme og muslinger m.fl. tager skade af sandsugningen (sandfodring).</a:t>
            </a:r>
          </a:p>
          <a:p>
            <a:r>
              <a:rPr lang="da-DK" dirty="0"/>
              <a:t>Kan stenrev erstatte sandfodring?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4EB9F3A-8D79-5CFB-521C-B5EC56C97C66}"/>
              </a:ext>
            </a:extLst>
          </p:cNvPr>
          <p:cNvSpPr txBox="1"/>
          <p:nvPr/>
        </p:nvSpPr>
        <p:spPr>
          <a:xfrm>
            <a:off x="1043607" y="5589239"/>
            <a:ext cx="756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6">
                    <a:lumMod val="75000"/>
                  </a:schemeClr>
                </a:solidFill>
              </a:rPr>
              <a:t>Stenrev i stedet for koralrev i en dansk version?! Som alternativ til</a:t>
            </a:r>
          </a:p>
          <a:p>
            <a:r>
              <a:rPr lang="da-DK" b="1" dirty="0">
                <a:solidFill>
                  <a:schemeClr val="accent6">
                    <a:lumMod val="75000"/>
                  </a:schemeClr>
                </a:solidFill>
              </a:rPr>
              <a:t>bølgebrydere, skråningsbeskyttelse og sandfodring.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EE4F3315-4354-3018-CE14-708586E8D1C2}"/>
              </a:ext>
            </a:extLst>
          </p:cNvPr>
          <p:cNvSpPr/>
          <p:nvPr/>
        </p:nvSpPr>
        <p:spPr>
          <a:xfrm rot="16200000">
            <a:off x="2807804" y="4833156"/>
            <a:ext cx="864096" cy="648072"/>
          </a:xfrm>
          <a:prstGeom prst="rightArrow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5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1DC6B2-AEE9-28A2-9DF8-7FC3C2CB8E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4734096" cy="3339168"/>
          </a:xfrm>
        </p:spPr>
        <p:txBody>
          <a:bodyPr/>
          <a:lstStyle/>
          <a:p>
            <a:r>
              <a:rPr lang="da-DK" dirty="0"/>
              <a:t>Habitater (levesteder) som koralrev, </a:t>
            </a:r>
            <a:r>
              <a:rPr lang="da-DK" dirty="0" err="1"/>
              <a:t>havgræsser</a:t>
            </a:r>
            <a:r>
              <a:rPr lang="da-DK" dirty="0"/>
              <a:t> og mangrove kan mindske risikoen for erosion af kyster. </a:t>
            </a:r>
          </a:p>
          <a:p>
            <a:endParaRPr lang="da-DK" dirty="0"/>
          </a:p>
          <a:p>
            <a:r>
              <a:rPr lang="da-DK" dirty="0"/>
              <a:t>På vores breddegrader er det sten og fastsiddende vegetation i brændingszonen, der har denne effekt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68FE694-50A5-741D-79CE-55823896FD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REV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32E55D1-DCDB-E87D-A46E-1C3050C8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00479"/>
            <a:ext cx="2169908" cy="144434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3FC7881-5A95-97E6-881B-4A91D2D6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714515"/>
            <a:ext cx="2423708" cy="136181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9B51FA5-3EDD-92A2-BE8A-DA40F9B51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711" y="4048748"/>
            <a:ext cx="2210864" cy="148127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11604F8-BB61-DA28-0112-BC94E991B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594" y="5001322"/>
            <a:ext cx="3377477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5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124744"/>
            <a:ext cx="7902575" cy="540040"/>
          </a:xfrm>
        </p:spPr>
        <p:txBody>
          <a:bodyPr/>
          <a:lstStyle/>
          <a:p>
            <a:r>
              <a:rPr lang="da-DK" dirty="0"/>
              <a:t>Multifunktionelle stenrev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5E53E-035F-4F06-9EA0-A3C2CF1FD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916832"/>
            <a:ext cx="7110360" cy="4104456"/>
          </a:xfrm>
        </p:spPr>
        <p:txBody>
          <a:bodyPr/>
          <a:lstStyle/>
          <a:p>
            <a:r>
              <a:rPr lang="da-DK" sz="2400" dirty="0"/>
              <a:t>Sandbund god til fladfisk, men stenrev kan give mere biodiversitet og flere levesteder</a:t>
            </a:r>
          </a:p>
          <a:p>
            <a:r>
              <a:rPr lang="da-DK" sz="2400" dirty="0"/>
              <a:t>Marsvin har gavn af stenrev</a:t>
            </a:r>
          </a:p>
          <a:p>
            <a:r>
              <a:rPr lang="da-DK" sz="2400" dirty="0"/>
              <a:t>Fisk og skaldyr har gavn af stenrev</a:t>
            </a:r>
          </a:p>
          <a:p>
            <a:pPr lvl="1"/>
            <a:r>
              <a:rPr lang="da-DK" sz="2400" dirty="0"/>
              <a:t>Torsk og hummer reagerer hurtigt efter der er etableret stenrev</a:t>
            </a:r>
          </a:p>
          <a:p>
            <a:r>
              <a:rPr lang="da-DK" sz="2400" dirty="0"/>
              <a:t>Stenrev giver flere skjulesteder og levesteder for dyr og planter</a:t>
            </a:r>
          </a:p>
          <a:p>
            <a:pPr marL="0" indent="0">
              <a:buNone/>
            </a:pPr>
            <a:endParaRPr lang="da-DK" sz="2400" i="1" u="sng" dirty="0"/>
          </a:p>
          <a:p>
            <a:pPr marL="0" indent="0">
              <a:buNone/>
            </a:pPr>
            <a:r>
              <a:rPr lang="da-DK" sz="2400" b="1" i="1" u="sng" dirty="0"/>
              <a:t>Samtidig</a:t>
            </a:r>
            <a:r>
              <a:rPr lang="da-DK" sz="2400" b="1" i="1" dirty="0"/>
              <a:t> med at de virker som kystbeskyttelse</a:t>
            </a:r>
          </a:p>
        </p:txBody>
      </p:sp>
    </p:spTree>
    <p:extLst>
      <p:ext uri="{BB962C8B-B14F-4D97-AF65-F5344CB8AC3E}">
        <p14:creationId xmlns:p14="http://schemas.microsoft.com/office/powerpoint/2010/main" val="357141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124744"/>
            <a:ext cx="7902575" cy="540040"/>
          </a:xfrm>
        </p:spPr>
        <p:txBody>
          <a:bodyPr/>
          <a:lstStyle/>
          <a:p>
            <a:r>
              <a:rPr lang="da-DK" dirty="0"/>
              <a:t>Forsøgs-stenrev 2023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5E53E-035F-4F06-9EA0-A3C2CF1FD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556792"/>
            <a:ext cx="6390280" cy="900120"/>
          </a:xfrm>
        </p:spPr>
        <p:txBody>
          <a:bodyPr/>
          <a:lstStyle/>
          <a:p>
            <a:r>
              <a:rPr lang="da-DK" sz="2400" dirty="0"/>
              <a:t>Stenrevsprojekt ”BARREEF” ud for Samsø finansieret af Vattenfall er på vej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C220CC-3151-FE53-0336-B66BAF17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348880"/>
            <a:ext cx="5970658" cy="42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5BB04B-483E-0055-2B90-93CA251A0F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6606304" cy="4131256"/>
          </a:xfrm>
        </p:spPr>
        <p:txBody>
          <a:bodyPr/>
          <a:lstStyle/>
          <a:p>
            <a:r>
              <a:rPr lang="da-DK" dirty="0"/>
              <a:t>Kommunen er myndighed på land, herunder kystsikringsprojekter</a:t>
            </a:r>
          </a:p>
          <a:p>
            <a:r>
              <a:rPr lang="da-DK" dirty="0"/>
              <a:t>Kystdirektoratet er myndighed på anlæg på søterritoriet, der ikke er kystbeskyttelse, herunder anlæg af stenrev</a:t>
            </a:r>
          </a:p>
          <a:p>
            <a:r>
              <a:rPr lang="da-DK" dirty="0"/>
              <a:t>Kystdirektoratet skal give tilladelse til Stenrevsprojekt ”BARREEF” ud for Samsø, som et forsøgsprojekt</a:t>
            </a:r>
          </a:p>
          <a:p>
            <a:r>
              <a:rPr lang="da-DK" dirty="0"/>
              <a:t>Et stenrev i farvandet omkring Møn forventer vi også kan få tilladelse fra Kystdirektoratet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ECD28D-FEE3-3827-7B0E-4D4BEBC30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Lovgivning og Myndighedsfordeling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1EA3F67-E6D6-1A84-0054-C0993B505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152" y="5383693"/>
            <a:ext cx="2825799" cy="1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0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5BB04B-483E-0055-2B90-93CA251A0F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2466096"/>
            <a:ext cx="6606304" cy="4131256"/>
          </a:xfrm>
        </p:spPr>
        <p:txBody>
          <a:bodyPr/>
          <a:lstStyle/>
          <a:p>
            <a:r>
              <a:rPr lang="da-DK" dirty="0" err="1"/>
              <a:t>Info-møde</a:t>
            </a:r>
            <a:r>
              <a:rPr lang="da-DK" dirty="0"/>
              <a:t> afholdt den 31. august 2023 med god tilslutning</a:t>
            </a:r>
          </a:p>
          <a:p>
            <a:endParaRPr lang="da-DK" dirty="0"/>
          </a:p>
          <a:p>
            <a:r>
              <a:rPr lang="da-DK" dirty="0"/>
              <a:t>Forberedelsesmøde 10. </a:t>
            </a:r>
            <a:r>
              <a:rPr lang="da-DK"/>
              <a:t>oktober 2023 afholdt </a:t>
            </a:r>
            <a:r>
              <a:rPr lang="da-DK" dirty="0"/>
              <a:t>med frivillige for at færdiggøre forslag til vedtægter for foreningen</a:t>
            </a:r>
          </a:p>
          <a:p>
            <a:endParaRPr lang="da-DK" dirty="0"/>
          </a:p>
          <a:p>
            <a:r>
              <a:rPr lang="da-DK" dirty="0"/>
              <a:t>Stiftende generalforsamling afholdes den 23. november 2023 for foreningen Møn Stenrev (</a:t>
            </a:r>
            <a:r>
              <a:rPr lang="da-DK" i="1" dirty="0"/>
              <a:t>arbejdstitel</a:t>
            </a:r>
            <a:r>
              <a:rPr lang="da-DK" dirty="0"/>
              <a:t>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ECD28D-FEE3-3827-7B0E-4D4BEBC30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224080"/>
            <a:ext cx="7902575" cy="980784"/>
          </a:xfrm>
        </p:spPr>
        <p:txBody>
          <a:bodyPr/>
          <a:lstStyle/>
          <a:p>
            <a:r>
              <a:rPr lang="da-DK" dirty="0"/>
              <a:t>Stenrevsforening i Vordingborg</a:t>
            </a:r>
          </a:p>
        </p:txBody>
      </p:sp>
    </p:spTree>
    <p:extLst>
      <p:ext uri="{BB962C8B-B14F-4D97-AF65-F5344CB8AC3E}">
        <p14:creationId xmlns:p14="http://schemas.microsoft.com/office/powerpoint/2010/main" val="3849993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5BB04B-483E-0055-2B90-93CA251A0F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326384" cy="4995352"/>
          </a:xfrm>
        </p:spPr>
        <p:txBody>
          <a:bodyPr/>
          <a:lstStyle/>
          <a:p>
            <a:pPr marL="0" indent="0">
              <a:buNone/>
            </a:pPr>
            <a:r>
              <a:rPr lang="da-DK" u="sng" dirty="0"/>
              <a:t>I udkast til vedtægter</a:t>
            </a:r>
          </a:p>
          <a:p>
            <a:pPr marL="0" indent="0">
              <a:buNone/>
            </a:pPr>
            <a:r>
              <a:rPr lang="da-DK" i="1" dirty="0"/>
              <a:t>Foreningens formål er at arbejde for et bedre havmiljø, en bedre vandkvalitet og en øget biodiversitet især i farvandene omkring Møn og Sydsjælland samt i og omkring havnene.</a:t>
            </a:r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r>
              <a:rPr lang="da-DK" i="1" dirty="0"/>
              <a:t>Foreningen vil også have fokus på formidling af og folkeoplysning om den kystnære havnatur, for at skabe en bred folkelig opbakning til foreningens aktiviteter. (…)</a:t>
            </a:r>
          </a:p>
          <a:p>
            <a:pPr marL="0" indent="0">
              <a:buNone/>
            </a:pPr>
            <a:endParaRPr lang="da-DK" i="1" dirty="0"/>
          </a:p>
          <a:p>
            <a:pPr marL="0" indent="0">
              <a:buNone/>
            </a:pPr>
            <a:r>
              <a:rPr lang="da-DK" i="1" dirty="0"/>
              <a:t>Foreningen varetager disse interesser på et almennyttigt grundlag.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ECD28D-FEE3-3827-7B0E-4D4BEBC30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Stenrevsforening i Vordingborg</a:t>
            </a:r>
          </a:p>
        </p:txBody>
      </p:sp>
    </p:spTree>
    <p:extLst>
      <p:ext uri="{BB962C8B-B14F-4D97-AF65-F5344CB8AC3E}">
        <p14:creationId xmlns:p14="http://schemas.microsoft.com/office/powerpoint/2010/main" val="65427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5BB04B-483E-0055-2B90-93CA251A0F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326384" cy="5067360"/>
          </a:xfrm>
        </p:spPr>
        <p:txBody>
          <a:bodyPr/>
          <a:lstStyle/>
          <a:p>
            <a:pPr marL="0" indent="0">
              <a:buNone/>
            </a:pPr>
            <a:r>
              <a:rPr lang="da-DK" i="1" dirty="0"/>
              <a:t>EU-projektet (</a:t>
            </a:r>
            <a:r>
              <a:rPr lang="da-DK" i="1" dirty="0" err="1"/>
              <a:t>intereg</a:t>
            </a:r>
            <a:r>
              <a:rPr lang="da-DK" i="1" dirty="0"/>
              <a:t>) der:</a:t>
            </a:r>
          </a:p>
          <a:p>
            <a:r>
              <a:rPr lang="da-DK" i="1" dirty="0"/>
              <a:t>Løber i 3 år</a:t>
            </a:r>
          </a:p>
          <a:p>
            <a:r>
              <a:rPr lang="da-DK" i="1" dirty="0"/>
              <a:t>Har 9 partnere</a:t>
            </a:r>
          </a:p>
          <a:p>
            <a:r>
              <a:rPr lang="da-DK" i="1" dirty="0"/>
              <a:t>Og 3 temaer (multifunktionelle vådområder; ændringer af ”vand-forløb”; stenrev &amp; ålegræs)</a:t>
            </a:r>
          </a:p>
          <a:p>
            <a:r>
              <a:rPr lang="da-DK" i="1" dirty="0"/>
              <a:t>Med et totalt budget på 33,5 mio.kr.</a:t>
            </a:r>
          </a:p>
          <a:p>
            <a:r>
              <a:rPr lang="da-DK" i="1" dirty="0"/>
              <a:t>Heraf får VK 6,7 mio.kr. (Søren Sørensen / Ole Hampenberg er projektansvarlige, Beth og Mads deltager i projektgruppen)</a:t>
            </a:r>
          </a:p>
          <a:p>
            <a:r>
              <a:rPr lang="da-DK" i="1" dirty="0"/>
              <a:t>Og der er 5 mio.kr. især til etablering af stenrev, som stenrevsforeningen skal hjælpe os med, men også øget biodiversitet i en eller flere af vores havne</a:t>
            </a:r>
          </a:p>
          <a:p>
            <a:pPr marL="0" indent="0">
              <a:buNone/>
            </a:pPr>
            <a:endParaRPr lang="da-DK" i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ECD28D-FEE3-3827-7B0E-4D4BEBC30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008056"/>
            <a:ext cx="7902575" cy="476728"/>
          </a:xfrm>
        </p:spPr>
        <p:txBody>
          <a:bodyPr/>
          <a:lstStyle/>
          <a:p>
            <a:r>
              <a:rPr lang="da-DK" dirty="0" err="1"/>
              <a:t>Supported</a:t>
            </a:r>
            <a:r>
              <a:rPr lang="da-DK" dirty="0"/>
              <a:t> by Nature</a:t>
            </a:r>
          </a:p>
        </p:txBody>
      </p:sp>
    </p:spTree>
    <p:extLst>
      <p:ext uri="{BB962C8B-B14F-4D97-AF65-F5344CB8AC3E}">
        <p14:creationId xmlns:p14="http://schemas.microsoft.com/office/powerpoint/2010/main" val="348860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E25C603-FE7C-F2CC-46FB-F727AE89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536421" cy="6858000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24DB9924-FC71-BB30-AD96-0D232B8B79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104" y="1196752"/>
            <a:ext cx="3456384" cy="4320480"/>
          </a:xfrm>
        </p:spPr>
        <p:txBody>
          <a:bodyPr/>
          <a:lstStyle/>
          <a:p>
            <a:r>
              <a:rPr lang="da-DK" dirty="0" err="1"/>
              <a:t>Stenfiskeri</a:t>
            </a:r>
            <a:r>
              <a:rPr lang="da-DK" dirty="0"/>
              <a:t> til havs for omkring 100 år siden, hvor der kom kraftigt nok grej til at hæve stenene</a:t>
            </a:r>
          </a:p>
          <a:p>
            <a:r>
              <a:rPr lang="da-DK" dirty="0"/>
              <a:t>Brugt især til havnemoler m.m. </a:t>
            </a:r>
          </a:p>
          <a:p>
            <a:r>
              <a:rPr lang="da-DK" dirty="0"/>
              <a:t>Vi har mistet mange sten i havet i de danske farvande – rigtig mange</a:t>
            </a:r>
          </a:p>
        </p:txBody>
      </p:sp>
    </p:spTree>
    <p:extLst>
      <p:ext uri="{BB962C8B-B14F-4D97-AF65-F5344CB8AC3E}">
        <p14:creationId xmlns:p14="http://schemas.microsoft.com/office/powerpoint/2010/main" val="6641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BB69414-1775-7E01-B1DC-33DAFE9B8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49678" cy="6852872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733AA11-65C1-484B-B45E-2D3ECB5CE2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2567" y="2492896"/>
            <a:ext cx="3077913" cy="403244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Evt. spørgsmål vedr. kystbeskyttelse og stenrev:</a:t>
            </a:r>
          </a:p>
          <a:p>
            <a:r>
              <a:rPr lang="da-DK" dirty="0"/>
              <a:t>Beth Søeborg Lundholm, </a:t>
            </a:r>
          </a:p>
          <a:p>
            <a:pPr lvl="1"/>
            <a:r>
              <a:rPr lang="da-DK" dirty="0"/>
              <a:t>tlf. 55 36 24 94</a:t>
            </a:r>
          </a:p>
          <a:p>
            <a:pPr lvl="1"/>
            <a:r>
              <a:rPr lang="da-DK" dirty="0"/>
              <a:t>betlu@vordingborg.dk</a:t>
            </a:r>
          </a:p>
          <a:p>
            <a:r>
              <a:rPr lang="da-DK" dirty="0"/>
              <a:t>Mads Brinck Lillelund</a:t>
            </a:r>
          </a:p>
          <a:p>
            <a:pPr lvl="1"/>
            <a:r>
              <a:rPr lang="da-DK" dirty="0"/>
              <a:t>Tlf. 21 13 69 95</a:t>
            </a:r>
          </a:p>
          <a:p>
            <a:pPr lvl="1"/>
            <a:r>
              <a:rPr lang="da-DK" dirty="0"/>
              <a:t>mkld@vordingborg.dk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8064" y="1124744"/>
            <a:ext cx="3554897" cy="1512168"/>
          </a:xfrm>
        </p:spPr>
        <p:txBody>
          <a:bodyPr/>
          <a:lstStyle/>
          <a:p>
            <a:r>
              <a:rPr lang="da-DK" dirty="0" err="1"/>
              <a:t>tAK</a:t>
            </a:r>
            <a:r>
              <a:rPr lang="da-DK" dirty="0"/>
              <a:t> FOR OPMÆRK-SOMHEDEN</a:t>
            </a:r>
          </a:p>
        </p:txBody>
      </p:sp>
    </p:spTree>
    <p:extLst>
      <p:ext uri="{BB962C8B-B14F-4D97-AF65-F5344CB8AC3E}">
        <p14:creationId xmlns:p14="http://schemas.microsoft.com/office/powerpoint/2010/main" val="425940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5CEC05-ACD7-D18A-2C14-C0252BAE8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82368" cy="464400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Overalt i Danmark er der gennem de sidste 100 år blevet fisket sten til anlæg på land</a:t>
            </a:r>
          </a:p>
          <a:p>
            <a:endParaRPr lang="da-DK" dirty="0"/>
          </a:p>
          <a:p>
            <a:r>
              <a:rPr lang="da-DK" dirty="0"/>
              <a:t>Stenfiskeriet har bestået af optagning af </a:t>
            </a:r>
            <a:r>
              <a:rPr lang="da-DK" dirty="0" err="1"/>
              <a:t>grabsten</a:t>
            </a:r>
            <a:r>
              <a:rPr lang="da-DK" dirty="0"/>
              <a:t> og </a:t>
            </a:r>
            <a:r>
              <a:rPr lang="da-DK" dirty="0" err="1"/>
              <a:t>søsten</a:t>
            </a:r>
            <a:r>
              <a:rPr lang="da-DK" dirty="0"/>
              <a:t>, der samlet er vurderet til 8,3 </a:t>
            </a:r>
            <a:r>
              <a:rPr lang="da-DK" dirty="0" err="1"/>
              <a:t>mio</a:t>
            </a:r>
            <a:r>
              <a:rPr lang="da-DK" dirty="0"/>
              <a:t> m3, svarende til 55 km2 levesteder</a:t>
            </a:r>
          </a:p>
          <a:p>
            <a:pPr lvl="1"/>
            <a:r>
              <a:rPr lang="da-DK" dirty="0"/>
              <a:t>Dvs. ca. 7.700 fodboldbaner, eller 5 gange arealet af Femø</a:t>
            </a:r>
          </a:p>
          <a:p>
            <a:endParaRPr lang="da-DK" dirty="0"/>
          </a:p>
          <a:p>
            <a:r>
              <a:rPr lang="da-DK" dirty="0"/>
              <a:t>En del af revene har</a:t>
            </a:r>
          </a:p>
          <a:p>
            <a:pPr marL="0" indent="0">
              <a:buNone/>
            </a:pPr>
            <a:r>
              <a:rPr lang="da-DK" dirty="0"/>
              <a:t>    været i vores farvande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6E7A42-75B6-9F9A-6091-930FB3969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De forsvundne rev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B03ED13-1845-5C82-2D6E-0846C8E0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604" y="4293096"/>
            <a:ext cx="3497317" cy="22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8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182B0AC-4852-3F62-FD12-61C8760C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429000"/>
            <a:ext cx="5144153" cy="3339757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609405-EC9C-B5C0-591A-E278A89B4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484784"/>
            <a:ext cx="8190480" cy="2771792"/>
          </a:xfrm>
        </p:spPr>
        <p:txBody>
          <a:bodyPr/>
          <a:lstStyle/>
          <a:p>
            <a:r>
              <a:rPr lang="da-DK" dirty="0" err="1"/>
              <a:t>Stenfiskeri</a:t>
            </a:r>
            <a:r>
              <a:rPr lang="da-DK" dirty="0"/>
              <a:t> har typisk hentet sten fra 5-10 meters dybde, som også er:</a:t>
            </a:r>
          </a:p>
          <a:p>
            <a:pPr lvl="1"/>
            <a:r>
              <a:rPr lang="da-DK" dirty="0"/>
              <a:t>Brændingszone</a:t>
            </a:r>
          </a:p>
          <a:p>
            <a:pPr lvl="1"/>
            <a:r>
              <a:rPr lang="da-DK" dirty="0"/>
              <a:t>Levested med lys til makroalger (populært: tang)</a:t>
            </a:r>
          </a:p>
          <a:p>
            <a:pPr lvl="1"/>
            <a:r>
              <a:rPr lang="da-DK" dirty="0"/>
              <a:t>Levested for fisk og bundlevende dyr som muslinger og krabber</a:t>
            </a:r>
          </a:p>
          <a:p>
            <a:r>
              <a:rPr lang="da-DK" dirty="0"/>
              <a:t>Med opfiskning af sten er det naturlige dyre- og planteliv der findes ved stenrev reduceret, ligesom den beskyttelse af kysten som stenene gav er blevet påvirket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E3E1563-6D97-9FA2-CCC9-7D6015B738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900024"/>
            <a:ext cx="7902575" cy="584760"/>
          </a:xfrm>
        </p:spPr>
        <p:txBody>
          <a:bodyPr/>
          <a:lstStyle/>
          <a:p>
            <a:r>
              <a:rPr lang="da-DK" dirty="0"/>
              <a:t>De </a:t>
            </a:r>
            <a:r>
              <a:rPr lang="da-DK" dirty="0" err="1"/>
              <a:t>forsvunde</a:t>
            </a:r>
            <a:r>
              <a:rPr lang="da-DK" dirty="0"/>
              <a:t> rev</a:t>
            </a:r>
          </a:p>
        </p:txBody>
      </p:sp>
    </p:spTree>
    <p:extLst>
      <p:ext uri="{BB962C8B-B14F-4D97-AF65-F5344CB8AC3E}">
        <p14:creationId xmlns:p14="http://schemas.microsoft.com/office/powerpoint/2010/main" val="11841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4C91A1-E3DB-CC3A-2870-3C05D10C5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999" y="1602000"/>
            <a:ext cx="8102373" cy="818888"/>
          </a:xfrm>
        </p:spPr>
        <p:txBody>
          <a:bodyPr/>
          <a:lstStyle/>
          <a:p>
            <a:r>
              <a:rPr lang="da-DK" dirty="0"/>
              <a:t>Morænelag dækker MST substrat 3 (sten 10-25%) og 4 (sten over 25%)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B3C583-F358-A755-A83F-0F59BCBFA9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Havbundssedimenter (geus.dk)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EC4A815-2403-0D05-7522-2855A1B6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20888"/>
            <a:ext cx="6752653" cy="4013667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2D251AD-C210-20B9-C1F7-C85D5F8353A2}"/>
              </a:ext>
            </a:extLst>
          </p:cNvPr>
          <p:cNvSpPr/>
          <p:nvPr/>
        </p:nvSpPr>
        <p:spPr>
          <a:xfrm>
            <a:off x="5796136" y="4221088"/>
            <a:ext cx="3008236" cy="64807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05E5302-49EA-766B-19D9-5C8C4FDEE71F}"/>
              </a:ext>
            </a:extLst>
          </p:cNvPr>
          <p:cNvSpPr txBox="1"/>
          <p:nvPr/>
        </p:nvSpPr>
        <p:spPr>
          <a:xfrm>
            <a:off x="8028384" y="4355812"/>
            <a:ext cx="8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OBS</a:t>
            </a:r>
          </a:p>
        </p:txBody>
      </p:sp>
    </p:spTree>
    <p:extLst>
      <p:ext uri="{BB962C8B-B14F-4D97-AF65-F5344CB8AC3E}">
        <p14:creationId xmlns:p14="http://schemas.microsoft.com/office/powerpoint/2010/main" val="3484818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6BE24F7-9082-5E1A-E0D8-2688750F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576" y="5085184"/>
            <a:ext cx="8399283" cy="1440160"/>
          </a:xfrm>
        </p:spPr>
        <p:txBody>
          <a:bodyPr/>
          <a:lstStyle/>
          <a:p>
            <a:r>
              <a:rPr lang="da-DK" dirty="0"/>
              <a:t>Naturtypen REV er angivet med blå i Natura 2000: H208 Bøchers Grund og H207 Klinteskov Kalkgrund</a:t>
            </a:r>
          </a:p>
          <a:p>
            <a:r>
              <a:rPr lang="da-DK" dirty="0"/>
              <a:t>Røde cirkler er mulige projektområder / idéer v. Møn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Fra MST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7692C6-B19A-A738-1497-4B4572AB7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Natura 2000 områder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9A41F37-A230-ABFE-A8F0-B616F6D2F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39" y="1154078"/>
            <a:ext cx="7159137" cy="393110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63343BD-B68B-D077-BCBA-6B6B0B5028AA}"/>
              </a:ext>
            </a:extLst>
          </p:cNvPr>
          <p:cNvSpPr/>
          <p:nvPr/>
        </p:nvSpPr>
        <p:spPr>
          <a:xfrm>
            <a:off x="2339752" y="4149080"/>
            <a:ext cx="504056" cy="50405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E0F0996-2CE9-78FF-EA64-161F12402BC1}"/>
              </a:ext>
            </a:extLst>
          </p:cNvPr>
          <p:cNvSpPr/>
          <p:nvPr/>
        </p:nvSpPr>
        <p:spPr>
          <a:xfrm rot="1023462">
            <a:off x="4124451" y="3102039"/>
            <a:ext cx="792088" cy="50405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C8B084-558D-AB62-8534-F179DE87C337}"/>
              </a:ext>
            </a:extLst>
          </p:cNvPr>
          <p:cNvSpPr/>
          <p:nvPr/>
        </p:nvSpPr>
        <p:spPr>
          <a:xfrm>
            <a:off x="3203848" y="1196752"/>
            <a:ext cx="504056" cy="50405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65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6EE6D3-D0E6-9D43-F3B6-C8CC949760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268041"/>
            <a:ext cx="4518072" cy="299676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Den samlede tilstand i kystvandene er moderat – dvs. der er </a:t>
            </a:r>
            <a:r>
              <a:rPr lang="da-DK" dirty="0">
                <a:solidFill>
                  <a:srgbClr val="FF0000"/>
                </a:solidFill>
              </a:rPr>
              <a:t>ikke målopfyldelse</a:t>
            </a:r>
          </a:p>
          <a:p>
            <a:pPr lvl="1"/>
            <a:r>
              <a:rPr lang="da-DK" dirty="0"/>
              <a:t>Bundlevende smådyr (god/moderat)</a:t>
            </a:r>
          </a:p>
          <a:p>
            <a:pPr lvl="1"/>
            <a:r>
              <a:rPr lang="da-DK" dirty="0"/>
              <a:t>Rodfæstede bundplanter (moderat)</a:t>
            </a:r>
          </a:p>
          <a:p>
            <a:pPr lvl="1"/>
            <a:r>
              <a:rPr lang="da-DK" dirty="0"/>
              <a:t>Klorofyl (høj/moderat)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18BBB8D-B582-1602-F860-CCB9611C39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Statens Miljøtilstand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5DEBA814-205C-8C5A-FA1E-A252BC20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581128"/>
            <a:ext cx="1829596" cy="2088654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AC88E1C-C863-1BC7-C860-5874EB6F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614386"/>
            <a:ext cx="2103022" cy="2048042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0B6FF76A-C735-BBE4-1AAF-B0D05B458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50" y="4581128"/>
            <a:ext cx="2007803" cy="2088654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82C968B1-6935-90A8-4609-AEE56446532E}"/>
              </a:ext>
            </a:extLst>
          </p:cNvPr>
          <p:cNvSpPr txBox="1"/>
          <p:nvPr/>
        </p:nvSpPr>
        <p:spPr>
          <a:xfrm>
            <a:off x="682429" y="42435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Bunddyr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BA9ED4DC-6808-DAF3-35C7-7C46FEBAD5B5}"/>
              </a:ext>
            </a:extLst>
          </p:cNvPr>
          <p:cNvSpPr txBox="1"/>
          <p:nvPr/>
        </p:nvSpPr>
        <p:spPr>
          <a:xfrm>
            <a:off x="3101357" y="4254311"/>
            <a:ext cx="18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Bundplanter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DCFE2089-8978-8A1C-5D1B-360B72333B2A}"/>
              </a:ext>
            </a:extLst>
          </p:cNvPr>
          <p:cNvSpPr txBox="1"/>
          <p:nvPr/>
        </p:nvSpPr>
        <p:spPr>
          <a:xfrm>
            <a:off x="5642612" y="425431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Klorofyl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72BEE27-5DE2-C851-7525-36E82217C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269" y="1177402"/>
            <a:ext cx="3112305" cy="29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885AE62-4DB5-AEFF-524D-FFD9AEC0B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Kystnære målinger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6D3CAA-4533-25DB-30CD-17949DD74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425" y="1602000"/>
            <a:ext cx="2952455" cy="4644000"/>
          </a:xfrm>
        </p:spPr>
        <p:txBody>
          <a:bodyPr/>
          <a:lstStyle/>
          <a:p>
            <a:r>
              <a:rPr lang="da-DK" dirty="0"/>
              <a:t>NOVANA overvågning</a:t>
            </a:r>
          </a:p>
          <a:p>
            <a:pPr lvl="1"/>
            <a:r>
              <a:rPr lang="da-DK" dirty="0"/>
              <a:t>Havpattedyr –marsvin</a:t>
            </a:r>
          </a:p>
          <a:p>
            <a:pPr lvl="1"/>
            <a:r>
              <a:rPr lang="da-DK" dirty="0"/>
              <a:t>Vandkemi </a:t>
            </a:r>
          </a:p>
          <a:p>
            <a:pPr lvl="1"/>
            <a:r>
              <a:rPr lang="da-DK" dirty="0"/>
              <a:t>Profilmålinger – ilt</a:t>
            </a:r>
          </a:p>
          <a:p>
            <a:pPr lvl="1"/>
            <a:r>
              <a:rPr lang="da-DK" dirty="0" err="1"/>
              <a:t>Makrofytter</a:t>
            </a:r>
            <a:endParaRPr lang="da-DK" dirty="0"/>
          </a:p>
          <a:p>
            <a:pPr lvl="1"/>
            <a:r>
              <a:rPr lang="da-DK" dirty="0"/>
              <a:t>Habitatnatur – stenrev</a:t>
            </a:r>
          </a:p>
          <a:p>
            <a:pPr lvl="1"/>
            <a:r>
              <a:rPr lang="da-DK" dirty="0"/>
              <a:t>Bundfauna</a:t>
            </a:r>
          </a:p>
          <a:p>
            <a:pPr lvl="1"/>
            <a:r>
              <a:rPr lang="da-DK" dirty="0" err="1"/>
              <a:t>biota</a:t>
            </a:r>
            <a:r>
              <a:rPr lang="da-DK" dirty="0"/>
              <a:t> (fisk)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5754F1-9DDA-4129-1D29-ACFD859B5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30" y="1602001"/>
            <a:ext cx="5513586" cy="449129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DC00040-F7E5-8F09-4834-03DA68C4B328}"/>
              </a:ext>
            </a:extLst>
          </p:cNvPr>
          <p:cNvSpPr/>
          <p:nvPr/>
        </p:nvSpPr>
        <p:spPr>
          <a:xfrm>
            <a:off x="5292080" y="3933056"/>
            <a:ext cx="216024" cy="1440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6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5744B80-025B-77AB-3E6E-220DE7F69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232248"/>
            <a:ext cx="6060984" cy="4625752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D9CE3E-AF3F-4913-8514-7BCB5C6A7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1124744"/>
            <a:ext cx="7902575" cy="540040"/>
          </a:xfrm>
        </p:spPr>
        <p:txBody>
          <a:bodyPr/>
          <a:lstStyle/>
          <a:p>
            <a:r>
              <a:rPr lang="da-DK" dirty="0"/>
              <a:t>Kystbeskyttelse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5E53E-035F-4F06-9EA0-A3C2CF1FD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64784"/>
            <a:ext cx="6390280" cy="1260160"/>
          </a:xfrm>
        </p:spPr>
        <p:txBody>
          <a:bodyPr/>
          <a:lstStyle/>
          <a:p>
            <a:r>
              <a:rPr lang="da-DK" dirty="0"/>
              <a:t>Stigende havvand øger kravet til kystbeskyttelse.</a:t>
            </a:r>
          </a:p>
          <a:p>
            <a:r>
              <a:rPr lang="da-DK" dirty="0"/>
              <a:t>Prognose:</a:t>
            </a:r>
          </a:p>
        </p:txBody>
      </p:sp>
    </p:spTree>
    <p:extLst>
      <p:ext uri="{BB962C8B-B14F-4D97-AF65-F5344CB8AC3E}">
        <p14:creationId xmlns:p14="http://schemas.microsoft.com/office/powerpoint/2010/main" val="3787864352"/>
      </p:ext>
    </p:extLst>
  </p:cSld>
  <p:clrMapOvr>
    <a:masterClrMapping/>
  </p:clrMapOvr>
</p:sld>
</file>

<file path=ppt/theme/theme1.xml><?xml version="1.0" encoding="utf-8"?>
<a:theme xmlns:a="http://schemas.openxmlformats.org/drawingml/2006/main" name="Diasmaster">
  <a:themeElements>
    <a:clrScheme name="Brugerdefineret design 1">
      <a:dk1>
        <a:srgbClr val="0083A9"/>
      </a:dk1>
      <a:lt1>
        <a:srgbClr val="755A9E"/>
      </a:lt1>
      <a:dk2>
        <a:srgbClr val="44697D"/>
      </a:dk2>
      <a:lt2>
        <a:srgbClr val="4CA487"/>
      </a:lt2>
      <a:accent1>
        <a:srgbClr val="21314D"/>
      </a:accent1>
      <a:accent2>
        <a:srgbClr val="DA8C15"/>
      </a:accent2>
      <a:accent3>
        <a:srgbClr val="00C6D7"/>
      </a:accent3>
      <a:accent4>
        <a:srgbClr val="F6D500"/>
      </a:accent4>
      <a:accent5>
        <a:srgbClr val="EC4371"/>
      </a:accent5>
      <a:accent6>
        <a:srgbClr val="327ABE"/>
      </a:accent6>
      <a:hlink>
        <a:srgbClr val="009999"/>
      </a:hlink>
      <a:folHlink>
        <a:srgbClr val="99CC00"/>
      </a:folHlink>
    </a:clrScheme>
    <a:fontScheme name="Brugerdefineret design">
      <a:majorFont>
        <a:latin typeface="Georgia"/>
        <a:ea typeface=""/>
        <a:cs typeface="Arial"/>
      </a:majorFont>
      <a:minorFont>
        <a:latin typeface="Tahoma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08080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rugerdefineret design 1">
        <a:dk1>
          <a:srgbClr val="0083A9"/>
        </a:dk1>
        <a:lt1>
          <a:srgbClr val="755A9E"/>
        </a:lt1>
        <a:dk2>
          <a:srgbClr val="44697D"/>
        </a:dk2>
        <a:lt2>
          <a:srgbClr val="4CA487"/>
        </a:lt2>
        <a:accent1>
          <a:srgbClr val="21314D"/>
        </a:accent1>
        <a:accent2>
          <a:srgbClr val="DA8C15"/>
        </a:accent2>
        <a:accent3>
          <a:srgbClr val="00C6D7"/>
        </a:accent3>
        <a:accent4>
          <a:srgbClr val="F6D500"/>
        </a:accent4>
        <a:accent5>
          <a:srgbClr val="EC4371"/>
        </a:accent5>
        <a:accent6>
          <a:srgbClr val="327AB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.potm" id="{8F81B892-9DFA-4660-9FAF-1FC70F8D46FC}" vid="{6DD33787-5751-45C6-A70E-D547F9BF52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B776C6EF2D224EA6B92BAB92237F77" ma:contentTypeVersion="11" ma:contentTypeDescription="Opret et nyt dokument." ma:contentTypeScope="" ma:versionID="238e5ca23c42f0cb51c082a6b8eb2750">
  <xsd:schema xmlns:xsd="http://www.w3.org/2001/XMLSchema" xmlns:xs="http://www.w3.org/2001/XMLSchema" xmlns:p="http://schemas.microsoft.com/office/2006/metadata/properties" xmlns:ns2="e5154890-1fd0-40a1-88f6-ecbc6b36114e" targetNamespace="http://schemas.microsoft.com/office/2006/metadata/properties" ma:root="true" ma:fieldsID="dc9e654f5d394cd7471b5f216da6a191" ns2:_="">
    <xsd:import namespace="e5154890-1fd0-40a1-88f6-ecbc6b3611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54890-1fd0-40a1-88f6-ecbc6b361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108febd6-0a5e-4c61-8eef-62daee41b6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154890-1fd0-40a1-88f6-ecbc6b3611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A13C6C-07DB-48E8-9B5C-DF299FA60353}"/>
</file>

<file path=customXml/itemProps2.xml><?xml version="1.0" encoding="utf-8"?>
<ds:datastoreItem xmlns:ds="http://schemas.openxmlformats.org/officeDocument/2006/customXml" ds:itemID="{82F42F45-A982-4D0D-AAC6-CF766416D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5B876-D5E0-48CD-9E96-D929CF3444C5}">
  <ds:schemaRefs>
    <ds:schemaRef ds:uri="http://purl.org/dc/terms/"/>
    <ds:schemaRef ds:uri="http://schemas.openxmlformats.org/package/2006/metadata/core-properties"/>
    <ds:schemaRef ds:uri="20cb7101-d585-47bf-9a1a-d23b24af8cab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Præsentation</Template>
  <TotalTime>1755</TotalTime>
  <Words>951</Words>
  <Application>Microsoft Office PowerPoint</Application>
  <PresentationFormat>Skærmshow (4:3)</PresentationFormat>
  <Paragraphs>139</Paragraphs>
  <Slides>20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7" baseType="lpstr">
      <vt:lpstr>Arial</vt:lpstr>
      <vt:lpstr>Calibri</vt:lpstr>
      <vt:lpstr>CIDFont+F2</vt:lpstr>
      <vt:lpstr>Georgia</vt:lpstr>
      <vt:lpstr>Tahoma</vt:lpstr>
      <vt:lpstr>Verdana</vt:lpstr>
      <vt:lpstr>Diasmaster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</dc:title>
  <dc:creator>Mads Brinck Lillelund</dc:creator>
  <cp:lastModifiedBy>Mads Brinck Lillelund</cp:lastModifiedBy>
  <cp:revision>7</cp:revision>
  <cp:lastPrinted>2023-05-08T12:41:58Z</cp:lastPrinted>
  <dcterms:created xsi:type="dcterms:W3CDTF">2021-08-10T13:40:52Z</dcterms:created>
  <dcterms:modified xsi:type="dcterms:W3CDTF">2023-11-10T12:40:00Z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0x010100D4B776C6EF2D224EA6B92BAB92237F77</vt:lpwstr>
  </property>
</Properties>
</file>